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80"/>
    <p:restoredTop sz="94671"/>
  </p:normalViewPr>
  <p:slideViewPr>
    <p:cSldViewPr snapToGrid="0" snapToObjects="1">
      <p:cViewPr varScale="1">
        <p:scale>
          <a:sx n="102" d="100"/>
          <a:sy n="102" d="100"/>
        </p:scale>
        <p:origin x="17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822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466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94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181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615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03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698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818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8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190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90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7/3/16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755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2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287" y="1598113"/>
            <a:ext cx="3589403" cy="358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244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755" y="1840229"/>
            <a:ext cx="7886700" cy="1325563"/>
          </a:xfrm>
        </p:spPr>
        <p:txBody>
          <a:bodyPr>
            <a:normAutofit/>
          </a:bodyPr>
          <a:lstStyle/>
          <a:p>
            <a:r>
              <a:rPr lang="en-US" sz="6400" dirty="0" smtClean="0">
                <a:solidFill>
                  <a:schemeClr val="bg2">
                    <a:lumMod val="50000"/>
                  </a:schemeClr>
                </a:solidFill>
              </a:rPr>
              <a:t>Project</a:t>
            </a:r>
            <a:r>
              <a:rPr lang="en-US" sz="6400" dirty="0" smtClean="0"/>
              <a:t> </a:t>
            </a:r>
            <a:r>
              <a:rPr lang="en-US" sz="6400" dirty="0" smtClean="0">
                <a:solidFill>
                  <a:srgbClr val="002060"/>
                </a:solidFill>
                <a:latin typeface="+mn-lt"/>
              </a:rPr>
              <a:t>Chao</a:t>
            </a:r>
            <a:endParaRPr lang="en-US" sz="6400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140" y="1097072"/>
            <a:ext cx="2811876" cy="28118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99566" y="5113770"/>
            <a:ext cx="1435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NAM Nguyen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48901" y="4652105"/>
            <a:ext cx="4024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Meaning is </a:t>
            </a:r>
            <a:r>
              <a:rPr lang="en-US" sz="2400" i="1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better when shared</a:t>
            </a:r>
            <a:endParaRPr lang="en-US" sz="2400" i="1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52844" y="2842626"/>
            <a:ext cx="1615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>
                <a:solidFill>
                  <a:schemeClr val="accent2">
                    <a:lumMod val="75000"/>
                  </a:schemeClr>
                </a:solidFill>
                <a:latin typeface="+mj-lt"/>
                <a:ea typeface="Al Tarikh" charset="-78"/>
                <a:cs typeface="Al Tarikh" charset="-78"/>
              </a:rPr>
              <a:t>/ˈ</a:t>
            </a:r>
            <a:r>
              <a:rPr lang="bg-BG" sz="3600" dirty="0" err="1" smtClean="0">
                <a:solidFill>
                  <a:schemeClr val="accent2">
                    <a:lumMod val="75000"/>
                  </a:schemeClr>
                </a:solidFill>
                <a:latin typeface="+mj-lt"/>
                <a:ea typeface="Al Tarikh" charset="-78"/>
                <a:cs typeface="Al Tarikh" charset="-78"/>
              </a:rPr>
              <a:t>keɪɒ</a:t>
            </a:r>
            <a:r>
              <a:rPr lang="bg-BG" sz="3600" dirty="0" smtClean="0">
                <a:solidFill>
                  <a:schemeClr val="accent2">
                    <a:lumMod val="75000"/>
                  </a:schemeClr>
                </a:solidFill>
                <a:latin typeface="+mj-lt"/>
                <a:ea typeface="Al Tarikh" charset="-78"/>
                <a:cs typeface="Al Tarikh" charset="-78"/>
              </a:rPr>
              <a:t>/</a:t>
            </a:r>
            <a:endParaRPr lang="en-US" sz="3600" dirty="0">
              <a:solidFill>
                <a:schemeClr val="accent2">
                  <a:lumMod val="75000"/>
                </a:schemeClr>
              </a:solidFill>
              <a:latin typeface="+mj-lt"/>
              <a:ea typeface="Al Tarikh" charset="-78"/>
              <a:cs typeface="Al Tarikh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6570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894" y="464607"/>
            <a:ext cx="2147996" cy="21479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84" y="707608"/>
            <a:ext cx="30038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Why</a:t>
            </a:r>
            <a:r>
              <a:rPr lang="en-US" sz="48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4800" dirty="0" smtClean="0">
                <a:solidFill>
                  <a:srgbClr val="002060"/>
                </a:solidFill>
              </a:rPr>
              <a:t>Chao</a:t>
            </a:r>
            <a:r>
              <a:rPr lang="en-US" sz="4800" dirty="0" smtClean="0"/>
              <a:t>?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713984" y="2116914"/>
            <a:ext cx="46567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LANGUAGE is every where </a:t>
            </a:r>
          </a:p>
          <a:p>
            <a:pPr marL="457200" indent="-457200">
              <a:buFontTx/>
              <a:buChar char="-"/>
            </a:pP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So is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rgbClr val="002060"/>
                </a:solidFill>
              </a:rPr>
              <a:t>TRANSLATION</a:t>
            </a:r>
            <a:endParaRPr lang="en-US" sz="2800" dirty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3984" y="3396643"/>
            <a:ext cx="5615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LANGUAGE evolves </a:t>
            </a:r>
          </a:p>
          <a:p>
            <a:pPr marL="457200" indent="-457200">
              <a:buFontTx/>
              <a:buChar char="-"/>
            </a:pP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DICTIONARY is obsolete </a:t>
            </a:r>
            <a:r>
              <a:rPr lang="ja-JP" altLang="en-US" sz="2800" dirty="0" smtClean="0">
                <a:solidFill>
                  <a:schemeClr val="bg2">
                    <a:lumMod val="50000"/>
                  </a:schemeClr>
                </a:solidFill>
              </a:rPr>
              <a:t>→</a:t>
            </a:r>
            <a:r>
              <a:rPr lang="en-US" altLang="ja-JP" sz="28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ja-JP" sz="2800" dirty="0" smtClean="0">
                <a:solidFill>
                  <a:srgbClr val="002060"/>
                </a:solidFill>
              </a:rPr>
              <a:t>CLOUD</a:t>
            </a:r>
            <a:endParaRPr lang="en-US" sz="2800" dirty="0">
              <a:solidFill>
                <a:srgbClr val="00206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833" y="3396643"/>
            <a:ext cx="1742118" cy="17421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713" y="4676372"/>
            <a:ext cx="3377243" cy="179669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609606" y="5888290"/>
            <a:ext cx="38823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latin typeface="Al Bayan" charset="-78"/>
                <a:ea typeface="Al Bayan" charset="-78"/>
                <a:cs typeface="Al Bayan" charset="-78"/>
              </a:rPr>
              <a:t>MEANING MATTERS!!</a:t>
            </a:r>
            <a:endParaRPr lang="en-US" sz="3200" b="1" dirty="0">
              <a:solidFill>
                <a:srgbClr val="FF0000"/>
              </a:solidFill>
              <a:latin typeface="Al Bayan" charset="-78"/>
              <a:ea typeface="Al Bayan" charset="-78"/>
              <a:cs typeface="Al Bayan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1563" y="1489771"/>
            <a:ext cx="4399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Why </a:t>
            </a:r>
            <a:r>
              <a:rPr lang="en-US" i="1" dirty="0" smtClean="0">
                <a:solidFill>
                  <a:srgbClr val="002060"/>
                </a:solidFill>
              </a:rPr>
              <a:t>traditional</a:t>
            </a:r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 solutions don’t work so well?</a:t>
            </a:r>
            <a:endParaRPr lang="en-US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487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894" y="464607"/>
            <a:ext cx="2147996" cy="21479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84" y="707608"/>
            <a:ext cx="30115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How</a:t>
            </a:r>
            <a:r>
              <a:rPr lang="en-US" sz="48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4800" dirty="0" smtClean="0">
                <a:solidFill>
                  <a:srgbClr val="002060"/>
                </a:solidFill>
              </a:rPr>
              <a:t>Chao</a:t>
            </a:r>
            <a:r>
              <a:rPr lang="en-US" sz="4800" dirty="0" smtClean="0"/>
              <a:t>?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713984" y="2320768"/>
            <a:ext cx="64776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If you are serious about </a:t>
            </a:r>
            <a:r>
              <a:rPr lang="en-US" sz="3200" dirty="0" smtClean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3200" dirty="0" smtClean="0">
                <a:solidFill>
                  <a:srgbClr val="002060"/>
                </a:solidFill>
              </a:rPr>
              <a:t>Meaning</a:t>
            </a: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3200" dirty="0" smtClean="0">
                <a:solidFill>
                  <a:schemeClr val="bg2">
                    <a:lumMod val="50000"/>
                  </a:schemeClr>
                </a:solidFill>
              </a:rPr>
              <a:t>you </a:t>
            </a: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fix it</a:t>
            </a:r>
            <a:r>
              <a:rPr lang="en-US" sz="3200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 marL="457200" indent="-457200">
              <a:buFontTx/>
              <a:buChar char="-"/>
            </a:pPr>
            <a:r>
              <a:rPr lang="en-US" sz="3200" dirty="0" smtClean="0">
                <a:solidFill>
                  <a:schemeClr val="bg2">
                    <a:lumMod val="50000"/>
                  </a:schemeClr>
                </a:solidFill>
              </a:rPr>
              <a:t>Interact with </a:t>
            </a:r>
            <a:r>
              <a:rPr lang="en-US" sz="3200" dirty="0" smtClean="0">
                <a:solidFill>
                  <a:srgbClr val="002060"/>
                </a:solidFill>
              </a:rPr>
              <a:t>MEANING</a:t>
            </a:r>
            <a:r>
              <a:rPr lang="en-US" sz="3200" dirty="0" smtClean="0">
                <a:solidFill>
                  <a:schemeClr val="bg2">
                    <a:lumMod val="50000"/>
                  </a:schemeClr>
                </a:solidFill>
              </a:rPr>
              <a:t>,             easily and happily</a:t>
            </a:r>
          </a:p>
          <a:p>
            <a:pPr marL="914400" lvl="1" indent="-457200">
              <a:buFontTx/>
              <a:buChar char="-"/>
            </a:pPr>
            <a:r>
              <a:rPr lang="en-US" sz="3200" dirty="0" smtClean="0">
                <a:solidFill>
                  <a:srgbClr val="002060"/>
                </a:solidFill>
              </a:rPr>
              <a:t>Sharing / evaluating / improving</a:t>
            </a:r>
          </a:p>
          <a:p>
            <a:pPr marL="457200" indent="-457200">
              <a:buFontTx/>
              <a:buChar char="-"/>
            </a:pPr>
            <a:r>
              <a:rPr lang="en-US" sz="3200" dirty="0" smtClean="0">
                <a:solidFill>
                  <a:srgbClr val="002060"/>
                </a:solidFill>
              </a:rPr>
              <a:t>The local</a:t>
            </a:r>
            <a:r>
              <a:rPr lang="en-US" sz="3200" dirty="0" smtClean="0">
                <a:solidFill>
                  <a:schemeClr val="bg2">
                    <a:lumMod val="50000"/>
                  </a:schemeClr>
                </a:solidFill>
              </a:rPr>
              <a:t> knows better than the</a:t>
            </a:r>
            <a:r>
              <a:rPr lang="en-US" sz="3200" dirty="0" smtClean="0">
                <a:solidFill>
                  <a:srgbClr val="002060"/>
                </a:solidFill>
              </a:rPr>
              <a:t> Cloud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1563" y="1489771"/>
            <a:ext cx="3057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How </a:t>
            </a:r>
            <a:r>
              <a:rPr lang="en-US" i="1" dirty="0" smtClean="0">
                <a:solidFill>
                  <a:srgbClr val="002060"/>
                </a:solidFill>
              </a:rPr>
              <a:t>Chao</a:t>
            </a:r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 solves the problem?</a:t>
            </a:r>
            <a:endParaRPr lang="en-US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409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894" y="464607"/>
            <a:ext cx="2147996" cy="21479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84" y="707608"/>
            <a:ext cx="32312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What</a:t>
            </a:r>
            <a:r>
              <a:rPr lang="en-US" sz="48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4800" dirty="0" smtClean="0">
                <a:solidFill>
                  <a:srgbClr val="002060"/>
                </a:solidFill>
              </a:rPr>
              <a:t>Chao</a:t>
            </a:r>
            <a:r>
              <a:rPr lang="en-US" sz="4800" dirty="0" smtClean="0"/>
              <a:t>?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751563" y="1489771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What </a:t>
            </a:r>
            <a:r>
              <a:rPr lang="en-US" i="1" dirty="0" smtClean="0">
                <a:solidFill>
                  <a:srgbClr val="002060"/>
                </a:solidFill>
              </a:rPr>
              <a:t>Chao</a:t>
            </a:r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 be?</a:t>
            </a:r>
            <a:endParaRPr lang="en-US" i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85" y="2258646"/>
            <a:ext cx="1558704" cy="27829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689" y="2257206"/>
            <a:ext cx="1559511" cy="27843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393" y="2257206"/>
            <a:ext cx="1559511" cy="278435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85" y="5041558"/>
            <a:ext cx="2580159" cy="14957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355" y="5286161"/>
            <a:ext cx="1006537" cy="10065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858" y="4736274"/>
            <a:ext cx="4109876" cy="210631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544" y="3949495"/>
            <a:ext cx="2730157" cy="109206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8155" y="2759916"/>
            <a:ext cx="1189579" cy="118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317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894" y="464607"/>
            <a:ext cx="2147996" cy="21479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84" y="707608"/>
            <a:ext cx="55675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002060"/>
                </a:solidFill>
              </a:rPr>
              <a:t>Chao</a:t>
            </a:r>
            <a:r>
              <a:rPr lang="en-US" sz="4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&amp;</a:t>
            </a:r>
            <a:r>
              <a:rPr lang="en-US" sz="48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2020,</a:t>
            </a:r>
            <a:r>
              <a:rPr lang="ja-JP" altLang="en-US" sz="4800" dirty="0" smtClean="0">
                <a:solidFill>
                  <a:schemeClr val="bg2">
                    <a:lumMod val="50000"/>
                  </a:schemeClr>
                </a:solidFill>
                <a:latin typeface="Shree Devanagari 714" charset="0"/>
                <a:ea typeface="Shree Devanagari 714" charset="0"/>
                <a:cs typeface="Shree Devanagari 714" charset="0"/>
              </a:rPr>
              <a:t>人</a:t>
            </a:r>
            <a:r>
              <a:rPr lang="en-US" altLang="ja-JP" sz="4800" dirty="0" smtClean="0">
                <a:solidFill>
                  <a:schemeClr val="bg2">
                    <a:lumMod val="50000"/>
                  </a:schemeClr>
                </a:solidFill>
                <a:latin typeface="+mj-lt"/>
                <a:ea typeface="Shree Devanagari 714" charset="0"/>
                <a:cs typeface="Shree Devanagari 714" charset="0"/>
              </a:rPr>
              <a:t>,</a:t>
            </a:r>
            <a:r>
              <a:rPr lang="ja-JP" altLang="en-US" sz="4800" dirty="0" smtClean="0">
                <a:solidFill>
                  <a:schemeClr val="bg2">
                    <a:lumMod val="50000"/>
                  </a:schemeClr>
                </a:solidFill>
                <a:latin typeface="Shree Devanagari 714" charset="0"/>
                <a:ea typeface="Shree Devanagari 714" charset="0"/>
                <a:cs typeface="Shree Devanagari 714" charset="0"/>
              </a:rPr>
              <a:t>言語</a:t>
            </a:r>
            <a:r>
              <a:rPr lang="en-US" sz="48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?</a:t>
            </a:r>
            <a:endParaRPr lang="en-US" sz="48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1563" y="1489771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Who will use </a:t>
            </a:r>
            <a:r>
              <a:rPr lang="en-US" i="1" dirty="0" smtClean="0">
                <a:solidFill>
                  <a:srgbClr val="002060"/>
                </a:solidFill>
              </a:rPr>
              <a:t>Chao?</a:t>
            </a:r>
            <a:endParaRPr lang="en-US" i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479" y="2831229"/>
            <a:ext cx="2028411" cy="360606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13984" y="2320768"/>
            <a:ext cx="5952495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500" dirty="0" smtClean="0">
                <a:solidFill>
                  <a:schemeClr val="bg2">
                    <a:lumMod val="50000"/>
                  </a:schemeClr>
                </a:solidFill>
              </a:rPr>
              <a:t>Those who want to know the </a:t>
            </a:r>
            <a:r>
              <a:rPr lang="en-US" sz="2500" dirty="0" smtClean="0">
                <a:solidFill>
                  <a:srgbClr val="002060"/>
                </a:solidFill>
              </a:rPr>
              <a:t>Meaning</a:t>
            </a:r>
          </a:p>
          <a:p>
            <a:pPr marL="742950" lvl="1" indent="-28575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Including tourisms, language leaners</a:t>
            </a:r>
            <a:r>
              <a:rPr lang="is-IS" sz="2000" dirty="0" smtClean="0">
                <a:solidFill>
                  <a:schemeClr val="bg2">
                    <a:lumMod val="50000"/>
                  </a:schemeClr>
                </a:solidFill>
              </a:rPr>
              <a:t>…</a:t>
            </a:r>
            <a:endParaRPr lang="en-US" sz="200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sz="25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500" dirty="0" smtClean="0">
                <a:solidFill>
                  <a:schemeClr val="bg2">
                    <a:lumMod val="50000"/>
                  </a:schemeClr>
                </a:solidFill>
              </a:rPr>
              <a:t>Those who want to improve the </a:t>
            </a:r>
            <a:r>
              <a:rPr lang="en-US" sz="2500" dirty="0" smtClean="0">
                <a:solidFill>
                  <a:srgbClr val="002060"/>
                </a:solidFill>
              </a:rPr>
              <a:t>Meaning</a:t>
            </a:r>
          </a:p>
          <a:p>
            <a:pPr marL="742950" lvl="1" indent="-28575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Including researchers, local people</a:t>
            </a:r>
          </a:p>
          <a:p>
            <a:pPr marL="742950" lvl="1" indent="-285750">
              <a:buFontTx/>
              <a:buChar char="-"/>
            </a:pPr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500" dirty="0" smtClean="0">
                <a:solidFill>
                  <a:schemeClr val="bg2">
                    <a:lumMod val="50000"/>
                  </a:schemeClr>
                </a:solidFill>
              </a:rPr>
              <a:t>Those who want to share the </a:t>
            </a:r>
            <a:r>
              <a:rPr lang="en-US" sz="2500" dirty="0" smtClean="0">
                <a:solidFill>
                  <a:srgbClr val="002060"/>
                </a:solidFill>
              </a:rPr>
              <a:t>Meaning</a:t>
            </a:r>
          </a:p>
          <a:p>
            <a:pPr marL="742950" lvl="1" indent="-28575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Maybe including </a:t>
            </a:r>
            <a:r>
              <a:rPr lang="en-US" sz="2000" dirty="0" smtClean="0">
                <a:solidFill>
                  <a:srgbClr val="002060"/>
                </a:solidFill>
              </a:rPr>
              <a:t>you</a:t>
            </a:r>
          </a:p>
          <a:p>
            <a:pPr marL="285750" indent="-285750">
              <a:buFontTx/>
              <a:buChar char="-"/>
            </a:pPr>
            <a:endParaRPr lang="en-US" sz="25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500" dirty="0" smtClean="0">
                <a:solidFill>
                  <a:schemeClr val="bg2">
                    <a:lumMod val="50000"/>
                  </a:schemeClr>
                </a:solidFill>
              </a:rPr>
              <a:t>Those who want to touch the </a:t>
            </a:r>
            <a:r>
              <a:rPr lang="en-US" sz="2500" dirty="0" smtClean="0">
                <a:solidFill>
                  <a:srgbClr val="002060"/>
                </a:solidFill>
              </a:rPr>
              <a:t>Meaning</a:t>
            </a:r>
          </a:p>
          <a:p>
            <a:pPr marL="742950" lvl="1" indent="-28575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Me, of course</a:t>
            </a:r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89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894" y="464607"/>
            <a:ext cx="2147996" cy="21479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84" y="707608"/>
            <a:ext cx="35269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>
                <a:solidFill>
                  <a:srgbClr val="002060"/>
                </a:solidFill>
              </a:rPr>
              <a:t>Chao</a:t>
            </a:r>
            <a:r>
              <a:rPr lang="en-US" sz="48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&amp;</a:t>
            </a:r>
            <a:r>
              <a:rPr lang="en-US" sz="4800" dirty="0" err="1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Future</a:t>
            </a:r>
            <a:endParaRPr lang="en-US" sz="4800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984" y="2002068"/>
            <a:ext cx="6864263" cy="435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2600" dirty="0" smtClean="0">
                <a:solidFill>
                  <a:schemeClr val="bg2">
                    <a:lumMod val="50000"/>
                  </a:schemeClr>
                </a:solidFill>
              </a:rPr>
              <a:t>Is </a:t>
            </a:r>
            <a:r>
              <a:rPr lang="en-US" sz="2600" dirty="0" smtClean="0">
                <a:solidFill>
                  <a:srgbClr val="002060"/>
                </a:solidFill>
              </a:rPr>
              <a:t>Chao</a:t>
            </a:r>
            <a:r>
              <a:rPr lang="en-US" sz="2600" dirty="0" smtClean="0">
                <a:solidFill>
                  <a:schemeClr val="bg2">
                    <a:lumMod val="50000"/>
                  </a:schemeClr>
                </a:solidFill>
              </a:rPr>
              <a:t> good? – </a:t>
            </a:r>
            <a:r>
              <a:rPr lang="en-US" sz="2600" dirty="0" smtClean="0">
                <a:solidFill>
                  <a:srgbClr val="002060"/>
                </a:solidFill>
              </a:rPr>
              <a:t>NOT</a:t>
            </a:r>
            <a:r>
              <a:rPr lang="en-US" sz="2600" dirty="0" smtClean="0">
                <a:solidFill>
                  <a:schemeClr val="bg2">
                    <a:lumMod val="50000"/>
                  </a:schemeClr>
                </a:solidFill>
              </a:rPr>
              <a:t> YET</a:t>
            </a:r>
          </a:p>
          <a:p>
            <a:pPr marL="914400" lvl="1" indent="-45720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Feature: Bookmark, default sentences</a:t>
            </a:r>
          </a:p>
          <a:p>
            <a:pPr marL="914400" lvl="1" indent="-45720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Feature: Share by QR Code to ask for more</a:t>
            </a:r>
          </a:p>
          <a:p>
            <a:pPr marL="914400" lvl="1" indent="-45720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Improvement: UI/UX</a:t>
            </a:r>
          </a:p>
          <a:p>
            <a:pPr marL="914400" lvl="1" indent="-45720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Performance: Cloud and Ground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2600" dirty="0" smtClean="0">
                <a:solidFill>
                  <a:schemeClr val="bg2">
                    <a:lumMod val="50000"/>
                  </a:schemeClr>
                </a:solidFill>
              </a:rPr>
              <a:t>After Hackathon?</a:t>
            </a:r>
          </a:p>
          <a:p>
            <a:pPr marL="914400" lvl="1" indent="-45720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I keep working on it</a:t>
            </a:r>
          </a:p>
          <a:p>
            <a:pPr marL="914400" lvl="1" indent="-45720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You are welcome to contribute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sz="2600" dirty="0" smtClean="0">
                <a:solidFill>
                  <a:schemeClr val="bg2">
                    <a:lumMod val="50000"/>
                  </a:schemeClr>
                </a:solidFill>
              </a:rPr>
              <a:t>Source, license?</a:t>
            </a:r>
          </a:p>
          <a:p>
            <a:pPr marL="914400" lvl="1" indent="-457200">
              <a:buFontTx/>
              <a:buChar char="-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GNU 3.0 to keep things good</a:t>
            </a:r>
          </a:p>
          <a:p>
            <a:pPr marL="914400" lvl="1" indent="-457200">
              <a:buFontTx/>
              <a:buChar char="-"/>
            </a:pP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</a:rPr>
              <a:t>Github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 ready: https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://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github.com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eneim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/Project-Chao</a:t>
            </a:r>
          </a:p>
        </p:txBody>
      </p:sp>
    </p:spTree>
    <p:extLst>
      <p:ext uri="{BB962C8B-B14F-4D97-AF65-F5344CB8AC3E}">
        <p14:creationId xmlns:p14="http://schemas.microsoft.com/office/powerpoint/2010/main" val="171091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</TotalTime>
  <Words>205</Words>
  <Application>Microsoft Macintosh PowerPoint</Application>
  <PresentationFormat>On-screen Show (4:3)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Al Bayan</vt:lpstr>
      <vt:lpstr>Al Tarikh</vt:lpstr>
      <vt:lpstr>Calibri</vt:lpstr>
      <vt:lpstr>Calibri Light</vt:lpstr>
      <vt:lpstr>ＭＳ Ｐゴシック</vt:lpstr>
      <vt:lpstr>Shree Devanagari 714</vt:lpstr>
      <vt:lpstr>Arial</vt:lpstr>
      <vt:lpstr>Office Theme</vt:lpstr>
      <vt:lpstr>PowerPoint Presentation</vt:lpstr>
      <vt:lpstr>Project Chao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Nam Nguyễn Hoài</dc:creator>
  <cp:lastModifiedBy>Nam Nguyễn Hoài</cp:lastModifiedBy>
  <cp:revision>62</cp:revision>
  <dcterms:created xsi:type="dcterms:W3CDTF">2016-07-03T04:21:49Z</dcterms:created>
  <dcterms:modified xsi:type="dcterms:W3CDTF">2016-07-03T06:27:08Z</dcterms:modified>
</cp:coreProperties>
</file>

<file path=docProps/thumbnail.jpeg>
</file>